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14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7DB4D-72EF-44EE-A71D-EC2E231FEAA9}" type="datetimeFigureOut">
              <a:rPr lang="ko-KR" altLang="en-US" smtClean="0"/>
              <a:t>2023-06-02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1B4D-46E1-4CF8-A54B-D648B9CCD1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4947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7DB4D-72EF-44EE-A71D-EC2E231FEAA9}" type="datetimeFigureOut">
              <a:rPr lang="ko-KR" altLang="en-US" smtClean="0"/>
              <a:t>2023-06-02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1B4D-46E1-4CF8-A54B-D648B9CCD1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6466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7DB4D-72EF-44EE-A71D-EC2E231FEAA9}" type="datetimeFigureOut">
              <a:rPr lang="ko-KR" altLang="en-US" smtClean="0"/>
              <a:t>2023-06-02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1B4D-46E1-4CF8-A54B-D648B9CCD1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8801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7DB4D-72EF-44EE-A71D-EC2E231FEAA9}" type="datetimeFigureOut">
              <a:rPr lang="ko-KR" altLang="en-US" smtClean="0"/>
              <a:t>2023-06-02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1B4D-46E1-4CF8-A54B-D648B9CCD1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4208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7DB4D-72EF-44EE-A71D-EC2E231FEAA9}" type="datetimeFigureOut">
              <a:rPr lang="ko-KR" altLang="en-US" smtClean="0"/>
              <a:t>2023-06-02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1B4D-46E1-4CF8-A54B-D648B9CCD1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9021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7DB4D-72EF-44EE-A71D-EC2E231FEAA9}" type="datetimeFigureOut">
              <a:rPr lang="ko-KR" altLang="en-US" smtClean="0"/>
              <a:t>2023-06-02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1B4D-46E1-4CF8-A54B-D648B9CCD1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0567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7DB4D-72EF-44EE-A71D-EC2E231FEAA9}" type="datetimeFigureOut">
              <a:rPr lang="ko-KR" altLang="en-US" smtClean="0"/>
              <a:t>2023-06-02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1B4D-46E1-4CF8-A54B-D648B9CCD1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4186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7DB4D-72EF-44EE-A71D-EC2E231FEAA9}" type="datetimeFigureOut">
              <a:rPr lang="ko-KR" altLang="en-US" smtClean="0"/>
              <a:t>2023-06-02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1B4D-46E1-4CF8-A54B-D648B9CCD1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5662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7DB4D-72EF-44EE-A71D-EC2E231FEAA9}" type="datetimeFigureOut">
              <a:rPr lang="ko-KR" altLang="en-US" smtClean="0"/>
              <a:t>2023-06-02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1B4D-46E1-4CF8-A54B-D648B9CCD1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042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7DB4D-72EF-44EE-A71D-EC2E231FEAA9}" type="datetimeFigureOut">
              <a:rPr lang="ko-KR" altLang="en-US" smtClean="0"/>
              <a:t>2023-06-02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1B4D-46E1-4CF8-A54B-D648B9CCD1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9680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7DB4D-72EF-44EE-A71D-EC2E231FEAA9}" type="datetimeFigureOut">
              <a:rPr lang="ko-KR" altLang="en-US" smtClean="0"/>
              <a:t>2023-06-02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1B4D-46E1-4CF8-A54B-D648B9CCD1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8978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7DB4D-72EF-44EE-A71D-EC2E231FEAA9}" type="datetimeFigureOut">
              <a:rPr lang="ko-KR" altLang="en-US" smtClean="0"/>
              <a:t>2023-06-02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D1B4D-46E1-4CF8-A54B-D648B9CCD1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8523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C341B547-6DD9-417E-A0DE-1A2F6043A1A0}"/>
              </a:ext>
            </a:extLst>
          </p:cNvPr>
          <p:cNvSpPr/>
          <p:nvPr/>
        </p:nvSpPr>
        <p:spPr>
          <a:xfrm>
            <a:off x="826718" y="380614"/>
            <a:ext cx="5423770" cy="60472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>
                <a:solidFill>
                  <a:schemeClr val="tx1"/>
                </a:solidFill>
                <a:latin typeface="Rix모던고딕 EB" panose="02020603020101020101" pitchFamily="18" charset="-127"/>
                <a:ea typeface="Rix모던고딕 EB" panose="02020603020101020101" pitchFamily="18" charset="-127"/>
              </a:rPr>
              <a:t>엣지</a:t>
            </a:r>
            <a:r>
              <a:rPr lang="en-US" altLang="ko-KR" dirty="0">
                <a:solidFill>
                  <a:schemeClr val="tx1"/>
                </a:solidFill>
                <a:latin typeface="Rix모던고딕 EB" panose="02020603020101020101" pitchFamily="18" charset="-127"/>
                <a:ea typeface="Rix모던고딕 EB" panose="02020603020101020101" pitchFamily="18" charset="-127"/>
              </a:rPr>
              <a:t>(Edge) </a:t>
            </a:r>
            <a:r>
              <a:rPr lang="ko-KR" altLang="en-US" dirty="0">
                <a:solidFill>
                  <a:schemeClr val="tx1"/>
                </a:solidFill>
                <a:latin typeface="Rix모던고딕 EB" panose="02020603020101020101" pitchFamily="18" charset="-127"/>
                <a:ea typeface="Rix모던고딕 EB" panose="02020603020101020101" pitchFamily="18" charset="-127"/>
              </a:rPr>
              <a:t>브라우저에서 엑셀 다운 안될 때  조치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1E1F8C-B07C-4576-BC0D-52A982394FBE}"/>
              </a:ext>
            </a:extLst>
          </p:cNvPr>
          <p:cNvSpPr txBox="1"/>
          <p:nvPr/>
        </p:nvSpPr>
        <p:spPr>
          <a:xfrm>
            <a:off x="150312" y="1111419"/>
            <a:ext cx="6488483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▣ 현상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☞ </a:t>
            </a: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엣지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브라우저에서 </a:t>
            </a: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엑셀다운로드하려고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하면 반응이 없거나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☞ http://view.officeapps.live.com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사이트로 연결되면서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 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오피스문서를 열려고 하다가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  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문서 다운로드할 수 없다는 메시지가 표출됨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▣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조치방법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1. </a:t>
            </a: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엣지브라우저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우측상단의       클릭 ⇒ 다운로드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       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⇒ 다운로드창 우측상단의       클릭 ⇒ 다운로드 설정 선택 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2.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「브라우저에서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Office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파일 </a:t>
            </a: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열기」를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비활성화 처리</a:t>
            </a:r>
            <a:endParaRPr lang="ko-KR" altLang="en-US" sz="1600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9DCC9BDE-31C9-4BD8-BCFF-E2A4B6E907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8171" y="2891554"/>
            <a:ext cx="276264" cy="190527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A5B7FA54-51DC-4703-A586-9CE6C6C2E2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4729" y="3121406"/>
            <a:ext cx="276264" cy="190527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9BAE31E6-8613-4318-A918-3BE8595746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272" y="3458487"/>
            <a:ext cx="5959456" cy="2589321"/>
          </a:xfrm>
          <a:prstGeom prst="rect">
            <a:avLst/>
          </a:prstGeom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1C0939CE-A0A3-4289-8ACE-95BC36FD61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272" y="6888416"/>
            <a:ext cx="5959456" cy="2298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574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75</Words>
  <Application>Microsoft Office PowerPoint</Application>
  <PresentationFormat>A4 용지(210x297mm)</PresentationFormat>
  <Paragraphs>24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Rix모던고딕 EB</vt:lpstr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seots</dc:creator>
  <cp:lastModifiedBy>seots</cp:lastModifiedBy>
  <cp:revision>3</cp:revision>
  <dcterms:created xsi:type="dcterms:W3CDTF">2023-06-02T00:47:26Z</dcterms:created>
  <dcterms:modified xsi:type="dcterms:W3CDTF">2023-06-02T01:13:47Z</dcterms:modified>
</cp:coreProperties>
</file>